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950" r:id="rId2"/>
    <p:sldId id="1257" r:id="rId3"/>
    <p:sldId id="460" r:id="rId4"/>
    <p:sldId id="477" r:id="rId5"/>
    <p:sldId id="478" r:id="rId6"/>
    <p:sldId id="545" r:id="rId7"/>
    <p:sldId id="546" r:id="rId8"/>
    <p:sldId id="547" r:id="rId9"/>
    <p:sldId id="548" r:id="rId10"/>
    <p:sldId id="552" r:id="rId11"/>
    <p:sldId id="549" r:id="rId12"/>
    <p:sldId id="550" r:id="rId13"/>
    <p:sldId id="553" r:id="rId14"/>
    <p:sldId id="551" r:id="rId15"/>
    <p:sldId id="1279" r:id="rId16"/>
    <p:sldId id="1026" r:id="rId17"/>
    <p:sldId id="1027" r:id="rId18"/>
    <p:sldId id="1028" r:id="rId19"/>
    <p:sldId id="1029" r:id="rId20"/>
    <p:sldId id="1030" r:id="rId21"/>
    <p:sldId id="1031" r:id="rId22"/>
    <p:sldId id="1032" r:id="rId23"/>
    <p:sldId id="1235" r:id="rId24"/>
    <p:sldId id="565" r:id="rId25"/>
    <p:sldId id="566" r:id="rId26"/>
    <p:sldId id="567" r:id="rId27"/>
    <p:sldId id="485" r:id="rId28"/>
    <p:sldId id="1227" r:id="rId29"/>
    <p:sldId id="1233" r:id="rId30"/>
    <p:sldId id="954" r:id="rId31"/>
    <p:sldId id="1276" r:id="rId32"/>
    <p:sldId id="1277" r:id="rId33"/>
    <p:sldId id="1278" r:id="rId34"/>
    <p:sldId id="1280" r:id="rId35"/>
    <p:sldId id="1274" r:id="rId36"/>
    <p:sldId id="1240" r:id="rId37"/>
    <p:sldId id="256" r:id="rId38"/>
    <p:sldId id="257" r:id="rId39"/>
    <p:sldId id="258" r:id="rId40"/>
    <p:sldId id="1237" r:id="rId41"/>
    <p:sldId id="1238" r:id="rId42"/>
    <p:sldId id="1239" r:id="rId43"/>
    <p:sldId id="1281" r:id="rId44"/>
    <p:sldId id="1122" r:id="rId45"/>
    <p:sldId id="94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460"/>
            <p14:sldId id="477"/>
            <p14:sldId id="478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279"/>
            <p14:sldId id="1026"/>
            <p14:sldId id="1027"/>
            <p14:sldId id="1028"/>
            <p14:sldId id="1029"/>
            <p14:sldId id="1030"/>
            <p14:sldId id="1031"/>
            <p14:sldId id="1032"/>
            <p14:sldId id="1235"/>
            <p14:sldId id="565"/>
            <p14:sldId id="566"/>
            <p14:sldId id="567"/>
            <p14:sldId id="485"/>
            <p14:sldId id="1227"/>
            <p14:sldId id="1233"/>
            <p14:sldId id="954"/>
            <p14:sldId id="1276"/>
            <p14:sldId id="1277"/>
            <p14:sldId id="1278"/>
            <p14:sldId id="1280"/>
            <p14:sldId id="1274"/>
            <p14:sldId id="1240"/>
            <p14:sldId id="256"/>
            <p14:sldId id="257"/>
            <p14:sldId id="258"/>
            <p14:sldId id="1237"/>
            <p14:sldId id="1238"/>
            <p14:sldId id="1239"/>
            <p14:sldId id="128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2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2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825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6th April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Mighty Name Of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7244496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Darst | Jacob Sooter | Lauren Sloat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2024 Fair Trade Global Songs; Hope For The Best Songs; TBCO Publishing; Just When Publishing; So Essential Tunes; 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pray into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Spirit of God You're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all authority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pray over my heart and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healed by Your stripes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blood declares that I am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draw a permanent boundary line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enemy has no rights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come near my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scheme could ever undo God's plans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the circumstance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sealed my destiny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22AB-6CF3-4902-AED2-0627EF38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D1DB89-80CE-8404-8172-7C237EF1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enemy comes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doorframe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blood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an army of angels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protected on all sides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By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8EFC-43FC-92CB-8AA5-6E27A0BF9E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22679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C24A-CF58-3E9D-CA84-478C45146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78CDCB2-E636-58FA-DEF4-E6979F278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24E48-B058-5B7C-473E-50083342B70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50025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9C4C08-0D1F-7EE9-C927-1892419D0A0C}"/>
              </a:ext>
            </a:extLst>
          </p:cNvPr>
          <p:cNvSpPr txBox="1"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https://files.logoscdn.com/v1/files/83654762/assets/16863512/content.png?signature=ME1eOBr43tL81FDNTDJrm0TIp3M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D3BA87-C556-F703-C82A-D261DAEC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A09D34-449D-DE12-23B5-08D8AC27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49518-5638-8F43-3B7F-4A27615B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21904-D0D1-BFED-0689-DEA2C787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8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ding my Place Course">
            <a:hlinkClick r:id="" action="ppaction://media"/>
            <a:extLst>
              <a:ext uri="{FF2B5EF4-FFF2-40B4-BE49-F238E27FC236}">
                <a16:creationId xmlns:a16="http://schemas.microsoft.com/office/drawing/2014/main" id="{BDE50808-1E0E-6759-6C74-3A69FAB46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6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A2A13-F97D-0E7E-2091-F01EA4A7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2994</TotalTime>
  <Words>1199</Words>
  <Application>Microsoft Office PowerPoint</Application>
  <PresentationFormat>On-screen Show (4:3)</PresentationFormat>
  <Paragraphs>243</Paragraphs>
  <Slides>45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98</cp:revision>
  <dcterms:created xsi:type="dcterms:W3CDTF">2024-09-27T16:56:29Z</dcterms:created>
  <dcterms:modified xsi:type="dcterms:W3CDTF">2025-04-05T17:58:31Z</dcterms:modified>
</cp:coreProperties>
</file>